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59" r:id="rId3"/>
    <p:sldId id="258" r:id="rId4"/>
    <p:sldId id="260" r:id="rId5"/>
    <p:sldId id="263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6E79-C16F-4375-86FE-B964F9F39B53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3031F-50F2-4D73-BA5E-4AF2FCC2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34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21E51-F359-4F92-B88B-BD9933AAEC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00" y="711200"/>
            <a:ext cx="8228485" cy="812800"/>
          </a:xfrm>
        </p:spPr>
        <p:txBody>
          <a:bodyPr>
            <a:noAutofit/>
          </a:bodyPr>
          <a:lstStyle>
            <a:lvl1pPr algn="l">
              <a:defRPr sz="480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title style</a:t>
            </a:r>
            <a:endParaRPr lang="en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0" y="1524000"/>
            <a:ext cx="8228483" cy="787400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P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11/03/2019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2330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  <a:endParaRPr lang="en-P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11/03/2019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44899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98600"/>
            <a:ext cx="2743200" cy="4775200"/>
          </a:xfrm>
        </p:spPr>
        <p:txBody>
          <a:bodyPr vert="eaVert"/>
          <a:lstStyle>
            <a:lvl1pPr>
              <a:defRPr lang="en-PH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mpact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98600"/>
            <a:ext cx="8026400" cy="4775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11/03/2019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7768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11/03/2019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7025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1" y="4406902"/>
            <a:ext cx="8887884" cy="1562099"/>
          </a:xfrm>
        </p:spPr>
        <p:txBody>
          <a:bodyPr anchor="t"/>
          <a:lstStyle>
            <a:lvl1pPr algn="r" defTabSz="914400" rtl="0" eaLnBrk="1" latinLnBrk="0" hangingPunct="1">
              <a:spcBef>
                <a:spcPct val="0"/>
              </a:spcBef>
              <a:buNone/>
              <a:defRPr lang="en-PH" sz="3200" b="0" kern="120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mpact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1" y="2906713"/>
            <a:ext cx="8887884" cy="1500187"/>
          </a:xfrm>
        </p:spPr>
        <p:txBody>
          <a:bodyPr anchor="b"/>
          <a:lstStyle>
            <a:lvl1pPr marL="0" indent="0" algn="r">
              <a:buNone/>
              <a:defRPr sz="20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11/03/2019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32493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97001"/>
            <a:ext cx="5384800" cy="48767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97001"/>
            <a:ext cx="5384800" cy="48767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11/03/2019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8672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00584"/>
            <a:ext cx="10972800" cy="8900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8601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09800"/>
            <a:ext cx="5386917" cy="406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98601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209800"/>
            <a:ext cx="5389033" cy="406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11/03/2019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4207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  <a:endParaRPr lang="en-P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11/03/2019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8469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11/03/2019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99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295401"/>
            <a:ext cx="4011084" cy="1162051"/>
          </a:xfrm>
        </p:spPr>
        <p:txBody>
          <a:bodyPr anchor="b"/>
          <a:lstStyle>
            <a:lvl1pPr algn="l"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98601"/>
            <a:ext cx="6815667" cy="46275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2514601"/>
            <a:ext cx="4011084" cy="36115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11/03/2019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5895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659" y="4894264"/>
            <a:ext cx="9192683" cy="566739"/>
          </a:xfrm>
        </p:spPr>
        <p:txBody>
          <a:bodyPr anchor="b"/>
          <a:lstStyle>
            <a:lvl1pPr algn="l"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99659" y="1600200"/>
            <a:ext cx="9192683" cy="325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9659" y="5461002"/>
            <a:ext cx="9192683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11/03/2019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7379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55526" y="1092200"/>
            <a:ext cx="11280949" cy="528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1600"/>
            <a:ext cx="10972800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3800"/>
            <a:ext cx="10972800" cy="50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7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EBAC125-6E94-4F62-B574-8081DDB48ACC}" type="datetimeFigureOut">
              <a:rPr lang="en-PH" smtClean="0"/>
              <a:pPr/>
              <a:t>11/03/2019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7700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7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85AF905-87A3-47F5-A7DA-2607F4C9EBCC}" type="slidenum">
              <a:rPr lang="en-PH" smtClean="0"/>
              <a:pPr/>
              <a:t>‹#›</a:t>
            </a:fld>
            <a:endParaRPr lang="en-PH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12192000" cy="160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0522"/>
            <a:ext cx="851979" cy="1423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3736">
            <a:off x="529616" y="-4722"/>
            <a:ext cx="851979" cy="142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5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en-PH" sz="4000" b="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15000" endPos="45500" dist="12700" dir="5400000" sy="-100000" algn="bl" rotWithShape="0"/>
          </a:effectLst>
          <a:latin typeface="Impact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35184" y="2571698"/>
            <a:ext cx="5661676" cy="812800"/>
          </a:xfrm>
        </p:spPr>
        <p:txBody>
          <a:bodyPr/>
          <a:lstStyle/>
          <a:p>
            <a:r>
              <a:rPr lang="en-PH" sz="9600" b="1" dirty="0">
                <a:effectLst/>
                <a:latin typeface="BudHand" pitchFamily="2" charset="0"/>
              </a:rPr>
              <a:t>Skill Builders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928"/>
            <a:ext cx="12184743" cy="2140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8898C35-1FCD-4AF5-ACFF-1318B27252DE}"/>
              </a:ext>
            </a:extLst>
          </p:cNvPr>
          <p:cNvSpPr/>
          <p:nvPr/>
        </p:nvSpPr>
        <p:spPr>
          <a:xfrm rot="21386515">
            <a:off x="996550" y="1699092"/>
            <a:ext cx="2286000" cy="2286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bg1"/>
            </a:solidFill>
          </a:ln>
          <a:effectLst>
            <a:outerShdw blurRad="444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3E8E8B-E79F-479E-8220-968238107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6211">
            <a:off x="1408809" y="59950"/>
            <a:ext cx="949841" cy="21161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B0AF51-602A-4AD0-97A4-7D617AB7DC1F}"/>
              </a:ext>
            </a:extLst>
          </p:cNvPr>
          <p:cNvSpPr txBox="1"/>
          <p:nvPr/>
        </p:nvSpPr>
        <p:spPr>
          <a:xfrm rot="21425632">
            <a:off x="1134056" y="2005308"/>
            <a:ext cx="223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Image Transfer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E373A0-F642-4C8B-8543-C248EABE0938}"/>
              </a:ext>
            </a:extLst>
          </p:cNvPr>
          <p:cNvSpPr/>
          <p:nvPr/>
        </p:nvSpPr>
        <p:spPr>
          <a:xfrm rot="388961">
            <a:off x="4328594" y="1646085"/>
            <a:ext cx="2286000" cy="2286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bg1"/>
            </a:solidFill>
          </a:ln>
          <a:effectLst>
            <a:outerShdw blurRad="444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417D68-28B2-49E4-9E6D-E401C5BE4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29" y="-33644"/>
            <a:ext cx="949841" cy="21161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5D4CAD-A19C-438B-A723-43E255B9D525}"/>
              </a:ext>
            </a:extLst>
          </p:cNvPr>
          <p:cNvSpPr txBox="1"/>
          <p:nvPr/>
        </p:nvSpPr>
        <p:spPr>
          <a:xfrm rot="400553">
            <a:off x="4553675" y="1849979"/>
            <a:ext cx="1852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Mixed Media Painting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898C00-0462-478A-8302-B1C7C33B71C1}"/>
              </a:ext>
            </a:extLst>
          </p:cNvPr>
          <p:cNvSpPr txBox="1"/>
          <p:nvPr/>
        </p:nvSpPr>
        <p:spPr>
          <a:xfrm>
            <a:off x="8814061" y="5303268"/>
            <a:ext cx="3167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BudHand" pitchFamily="2" charset="0"/>
              </a:rPr>
              <a:t>Pam Ehrenreich</a:t>
            </a:r>
            <a:br>
              <a:rPr lang="en-US" sz="2000" dirty="0">
                <a:solidFill>
                  <a:srgbClr val="FFFFFF"/>
                </a:solidFill>
                <a:latin typeface="BudHand" pitchFamily="2" charset="0"/>
              </a:rPr>
            </a:br>
            <a:r>
              <a:rPr lang="en-US" dirty="0">
                <a:solidFill>
                  <a:srgbClr val="FFFFFF"/>
                </a:solidFill>
                <a:latin typeface="BudHand" pitchFamily="2" charset="0"/>
              </a:rPr>
              <a:t>pehrenreich@bcps.org</a:t>
            </a:r>
            <a:br>
              <a:rPr lang="en-US" dirty="0">
                <a:solidFill>
                  <a:srgbClr val="FFFFFF"/>
                </a:solidFill>
                <a:latin typeface="BudHand" pitchFamily="2" charset="0"/>
              </a:rPr>
            </a:br>
            <a:r>
              <a:rPr lang="en-US" dirty="0">
                <a:solidFill>
                  <a:srgbClr val="FFFFFF"/>
                </a:solidFill>
                <a:latin typeface="BudHand" pitchFamily="2" charset="0"/>
              </a:rPr>
              <a:t>mrsestudio48.weebly.com</a:t>
            </a:r>
            <a:br>
              <a:rPr lang="en-US" dirty="0">
                <a:solidFill>
                  <a:srgbClr val="FFFFFF"/>
                </a:solidFill>
                <a:latin typeface="BudHand" pitchFamily="2" charset="0"/>
              </a:rPr>
            </a:br>
            <a:r>
              <a:rPr lang="en-US" sz="2000" b="1" dirty="0">
                <a:solidFill>
                  <a:schemeClr val="bg1"/>
                </a:solidFill>
                <a:latin typeface="BudHand" pitchFamily="2" charset="0"/>
              </a:rPr>
              <a:t>@</a:t>
            </a:r>
            <a:r>
              <a:rPr lang="en-US" sz="2000" dirty="0">
                <a:solidFill>
                  <a:schemeClr val="bg1"/>
                </a:solidFill>
                <a:latin typeface="BudHand" pitchFamily="2" charset="0"/>
              </a:rPr>
              <a:t>MrsE_Studio48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06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B29C-13BC-4797-9607-6CA0BAF32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9600" dirty="0">
              <a:latin typeface="Dadhand" panose="00000400000000000000" pitchFamily="2" charset="0"/>
            </a:endParaRPr>
          </a:p>
          <a:p>
            <a:pPr marL="0" indent="0" algn="ctr">
              <a:buNone/>
            </a:pPr>
            <a:r>
              <a:rPr lang="en-US" sz="9600" dirty="0">
                <a:latin typeface="Dadhand" panose="00000400000000000000" pitchFamily="2" charset="0"/>
              </a:rPr>
              <a:t>Skill Builder Day 1</a:t>
            </a:r>
          </a:p>
        </p:txBody>
      </p:sp>
    </p:spTree>
    <p:extLst>
      <p:ext uri="{BB962C8B-B14F-4D97-AF65-F5344CB8AC3E}">
        <p14:creationId xmlns:p14="http://schemas.microsoft.com/office/powerpoint/2010/main" val="3843008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C3D-B522-4645-A369-034FF76F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reflection blurRad="6350" stA="15000" endPos="45500" dist="12700" dir="5400000" sy="-100000" algn="bl" rotWithShape="0"/>
                </a:effectLst>
                <a:latin typeface="Dadhand" panose="00000400000000000000" pitchFamily="2" charset="0"/>
              </a:rPr>
              <a:t>Image Transfer Day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11ED65-A1D0-4AF4-86A3-497681F31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4084" y="1669042"/>
            <a:ext cx="2323294" cy="174247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824C6-B51A-4F19-B233-98E703AC3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4219" y="1669044"/>
            <a:ext cx="2323292" cy="1742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0D3C28-18E3-477A-ABC3-A48AC6310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4353" y="1669043"/>
            <a:ext cx="2323292" cy="1742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86D36-F6CA-4B20-B59E-3E8D1EB36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4486" y="1669044"/>
            <a:ext cx="2323292" cy="17424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931B-3C69-43C7-9801-141107E7D5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595" y="1669044"/>
            <a:ext cx="2323292" cy="17424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4BDFED-3DBC-42BC-AFF6-F0FA9086A0BE}"/>
              </a:ext>
            </a:extLst>
          </p:cNvPr>
          <p:cNvSpPr txBox="1"/>
          <p:nvPr/>
        </p:nvSpPr>
        <p:spPr>
          <a:xfrm>
            <a:off x="759655" y="4262511"/>
            <a:ext cx="26869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Dadhand" panose="00000400000000000000" pitchFamily="2" charset="0"/>
              </a:rPr>
              <a:t>You will need:</a:t>
            </a:r>
          </a:p>
          <a:p>
            <a:r>
              <a:rPr lang="en-US" dirty="0">
                <a:latin typeface="Dadhand" panose="00000400000000000000" pitchFamily="2" charset="0"/>
              </a:rPr>
              <a:t>An image from the printer</a:t>
            </a:r>
          </a:p>
          <a:p>
            <a:r>
              <a:rPr lang="en-US" dirty="0">
                <a:latin typeface="Dadhand" panose="00000400000000000000" pitchFamily="2" charset="0"/>
              </a:rPr>
              <a:t>Mod Podge</a:t>
            </a:r>
          </a:p>
          <a:p>
            <a:r>
              <a:rPr lang="en-US" dirty="0">
                <a:latin typeface="Dadhand" panose="00000400000000000000" pitchFamily="2" charset="0"/>
              </a:rPr>
              <a:t>Foam Brush</a:t>
            </a:r>
          </a:p>
          <a:p>
            <a:r>
              <a:rPr lang="en-US" dirty="0">
                <a:latin typeface="Dadhand" panose="00000400000000000000" pitchFamily="2" charset="0"/>
              </a:rPr>
              <a:t>Canvas paper or board</a:t>
            </a:r>
          </a:p>
          <a:p>
            <a:r>
              <a:rPr lang="en-US" dirty="0">
                <a:latin typeface="Dadhand" panose="00000400000000000000" pitchFamily="2" charset="0"/>
              </a:rPr>
              <a:t>Ruler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C74915-A724-4AA6-809A-9E7AAE31DC92}"/>
              </a:ext>
            </a:extLst>
          </p:cNvPr>
          <p:cNvSpPr txBox="1"/>
          <p:nvPr/>
        </p:nvSpPr>
        <p:spPr>
          <a:xfrm>
            <a:off x="3704804" y="4016289"/>
            <a:ext cx="785606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Dadhand" panose="00000400000000000000" pitchFamily="2" charset="0"/>
              </a:rPr>
              <a:t>Directions: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Dadhand" panose="00000400000000000000" pitchFamily="2" charset="0"/>
              </a:rPr>
              <a:t>Coat image with mod podge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Dadhand" panose="00000400000000000000" pitchFamily="2" charset="0"/>
              </a:rPr>
              <a:t>Place face down on canvas paper or board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Dadhand" panose="00000400000000000000" pitchFamily="2" charset="0"/>
              </a:rPr>
              <a:t>Gently smooth with ruler or your fingers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Dadhand" panose="00000400000000000000" pitchFamily="2" charset="0"/>
              </a:rPr>
              <a:t>Set aside to dry until next class or use hairdryer</a:t>
            </a:r>
          </a:p>
        </p:txBody>
      </p:sp>
    </p:spTree>
    <p:extLst>
      <p:ext uri="{BB962C8B-B14F-4D97-AF65-F5344CB8AC3E}">
        <p14:creationId xmlns:p14="http://schemas.microsoft.com/office/powerpoint/2010/main" val="201035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C3D-B522-4645-A369-034FF76F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reflection blurRad="6350" stA="15000" endPos="45500" dist="12700" dir="5400000" sy="-100000" algn="bl" rotWithShape="0"/>
                </a:effectLst>
                <a:latin typeface="Dadhand" panose="00000400000000000000" pitchFamily="2" charset="0"/>
              </a:rPr>
              <a:t>Mixed Media Painting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4BDFED-3DBC-42BC-AFF6-F0FA9086A0BE}"/>
              </a:ext>
            </a:extLst>
          </p:cNvPr>
          <p:cNvSpPr txBox="1"/>
          <p:nvPr/>
        </p:nvSpPr>
        <p:spPr>
          <a:xfrm>
            <a:off x="759655" y="4625518"/>
            <a:ext cx="3334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Dadhand" panose="00000400000000000000" pitchFamily="2" charset="0"/>
              </a:rPr>
              <a:t>You will need:</a:t>
            </a:r>
          </a:p>
          <a:p>
            <a:r>
              <a:rPr lang="en-US" dirty="0">
                <a:latin typeface="Dadhand" panose="00000400000000000000" pitchFamily="2" charset="0"/>
              </a:rPr>
              <a:t>Canvas paper</a:t>
            </a:r>
          </a:p>
          <a:p>
            <a:r>
              <a:rPr lang="en-US" dirty="0">
                <a:latin typeface="Dadhand" panose="00000400000000000000" pitchFamily="2" charset="0"/>
              </a:rPr>
              <a:t>Mixed Media painting flow chart of options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6AA508-449B-40D3-B07B-5A583F13D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5760" y="1910557"/>
            <a:ext cx="2386031" cy="1789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7EE31E-F846-4F12-867C-CB69C2AF2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7221" y="1905323"/>
            <a:ext cx="2387993" cy="17909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6277B8-2F1F-4EB6-8B24-FCF8D0B97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8929" y="1908840"/>
            <a:ext cx="2387993" cy="17909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200F02-18A0-432B-B3FD-2094A82BA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5042" y="1908840"/>
            <a:ext cx="2387993" cy="1790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D59CC3-B458-4593-BE6A-9E9CEE6A0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156" y="1908841"/>
            <a:ext cx="2387992" cy="17909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929C540-2361-4212-B34A-2870C209CBA7}"/>
              </a:ext>
            </a:extLst>
          </p:cNvPr>
          <p:cNvSpPr txBox="1"/>
          <p:nvPr/>
        </p:nvSpPr>
        <p:spPr>
          <a:xfrm>
            <a:off x="4535154" y="4317741"/>
            <a:ext cx="6718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Dadhand" panose="00000400000000000000" pitchFamily="2" charset="0"/>
              </a:rPr>
              <a:t>Directions: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Dadhand" panose="00000400000000000000" pitchFamily="2" charset="0"/>
              </a:rPr>
              <a:t>Start with collage elements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Dadhand" panose="00000400000000000000" pitchFamily="2" charset="0"/>
              </a:rPr>
              <a:t>Apply paints and other media as desired based on the options </a:t>
            </a:r>
            <a:r>
              <a:rPr lang="en-US" dirty="0">
                <a:latin typeface="Dadhand" panose="00000400000000000000" pitchFamily="2" charset="0"/>
              </a:rPr>
              <a:t>(use hair dryer as needed)</a:t>
            </a:r>
          </a:p>
        </p:txBody>
      </p:sp>
    </p:spTree>
    <p:extLst>
      <p:ext uri="{BB962C8B-B14F-4D97-AF65-F5344CB8AC3E}">
        <p14:creationId xmlns:p14="http://schemas.microsoft.com/office/powerpoint/2010/main" val="2108619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C3D-B522-4645-A369-034FF76F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reflection blurRad="6350" stA="15000" endPos="45500" dist="12700" dir="5400000" sy="-100000" algn="bl" rotWithShape="0"/>
                </a:effectLst>
                <a:latin typeface="Dadhand" panose="00000400000000000000" pitchFamily="2" charset="0"/>
              </a:rPr>
              <a:t>Mixed Media Painting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4BDFED-3DBC-42BC-AFF6-F0FA9086A0BE}"/>
              </a:ext>
            </a:extLst>
          </p:cNvPr>
          <p:cNvSpPr txBox="1"/>
          <p:nvPr/>
        </p:nvSpPr>
        <p:spPr>
          <a:xfrm>
            <a:off x="4064690" y="1460653"/>
            <a:ext cx="333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Dadhand" panose="00000400000000000000" pitchFamily="2" charset="0"/>
              </a:rPr>
              <a:t>You will need:</a:t>
            </a:r>
          </a:p>
          <a:p>
            <a:r>
              <a:rPr lang="en-US" dirty="0">
                <a:latin typeface="Dadhand" panose="00000400000000000000" pitchFamily="2" charset="0"/>
              </a:rPr>
              <a:t>Mixed Media background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29C540-2361-4212-B34A-2870C209CBA7}"/>
              </a:ext>
            </a:extLst>
          </p:cNvPr>
          <p:cNvSpPr txBox="1"/>
          <p:nvPr/>
        </p:nvSpPr>
        <p:spPr>
          <a:xfrm>
            <a:off x="3741394" y="2305615"/>
            <a:ext cx="41546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Dadhand" panose="00000400000000000000" pitchFamily="2" charset="0"/>
              </a:rPr>
              <a:t>Directions: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Dadhand" panose="00000400000000000000" pitchFamily="2" charset="0"/>
              </a:rPr>
              <a:t>Apply any additional media or collage elements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Dadhand" panose="00000400000000000000" pitchFamily="2" charset="0"/>
              </a:rPr>
              <a:t>Develop subject matter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ECB03-8186-4E8D-A6E6-4EA7C15B1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042" y="1356528"/>
            <a:ext cx="2819794" cy="3915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9EAB1-F4DD-46BF-AD6B-18E03B6C2B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t="8256" r="11843" b="14150"/>
          <a:stretch/>
        </p:blipFill>
        <p:spPr>
          <a:xfrm rot="5400000">
            <a:off x="224964" y="1962767"/>
            <a:ext cx="3812657" cy="260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41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C3D-B522-4645-A369-034FF76F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reflection blurRad="6350" stA="15000" endPos="45500" dist="12700" dir="5400000" sy="-100000" algn="bl" rotWithShape="0"/>
                </a:effectLst>
                <a:latin typeface="Dadhand" panose="00000400000000000000" pitchFamily="2" charset="0"/>
              </a:rPr>
              <a:t>Image Transfer Day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4BDFED-3DBC-42BC-AFF6-F0FA9086A0BE}"/>
              </a:ext>
            </a:extLst>
          </p:cNvPr>
          <p:cNvSpPr txBox="1"/>
          <p:nvPr/>
        </p:nvSpPr>
        <p:spPr>
          <a:xfrm>
            <a:off x="759655" y="4262511"/>
            <a:ext cx="2883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Dadhand" panose="00000400000000000000" pitchFamily="2" charset="0"/>
              </a:rPr>
              <a:t>You will need:</a:t>
            </a:r>
          </a:p>
          <a:p>
            <a:r>
              <a:rPr lang="en-US" dirty="0">
                <a:latin typeface="Dadhand" panose="00000400000000000000" pitchFamily="2" charset="0"/>
              </a:rPr>
              <a:t>Canvas paper or board from last class</a:t>
            </a:r>
          </a:p>
          <a:p>
            <a:r>
              <a:rPr lang="en-US" dirty="0">
                <a:latin typeface="Dadhand" panose="00000400000000000000" pitchFamily="2" charset="0"/>
              </a:rPr>
              <a:t>Water Spray Bottle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C74915-A724-4AA6-809A-9E7AAE31DC92}"/>
              </a:ext>
            </a:extLst>
          </p:cNvPr>
          <p:cNvSpPr txBox="1"/>
          <p:nvPr/>
        </p:nvSpPr>
        <p:spPr>
          <a:xfrm>
            <a:off x="3986132" y="4016289"/>
            <a:ext cx="74462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Dadhand" panose="00000400000000000000" pitchFamily="2" charset="0"/>
              </a:rPr>
              <a:t>Directions: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Dadhand" panose="00000400000000000000" pitchFamily="2" charset="0"/>
              </a:rPr>
              <a:t>Spray the back of the imaged your attached to the canvas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Dadhand" panose="00000400000000000000" pitchFamily="2" charset="0"/>
              </a:rPr>
              <a:t>Gently rub the paper off, applying water as needed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9C8E30-55FA-4283-93FA-9A83A5A07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5154" y="1799849"/>
            <a:ext cx="2438634" cy="18289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F46AA2-3D10-47E8-A391-604245CB5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2154" y="1836325"/>
            <a:ext cx="2438634" cy="18289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F4525A-159F-4431-8087-3858734EB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8158" y="1797200"/>
            <a:ext cx="2438634" cy="18289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31F8642-1735-4E81-88DC-2BFF000B2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162" y="1797200"/>
            <a:ext cx="2438634" cy="182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52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CC3D-B522-4645-A369-034FF76F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reflection blurRad="6350" stA="15000" endPos="45500" dist="12700" dir="5400000" sy="-100000" algn="bl" rotWithShape="0"/>
                </a:effectLst>
                <a:latin typeface="Dadhand" panose="00000400000000000000" pitchFamily="2" charset="0"/>
              </a:rPr>
              <a:t>Image Transfer Day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4BDFED-3DBC-42BC-AFF6-F0FA9086A0BE}"/>
              </a:ext>
            </a:extLst>
          </p:cNvPr>
          <p:cNvSpPr txBox="1"/>
          <p:nvPr/>
        </p:nvSpPr>
        <p:spPr>
          <a:xfrm>
            <a:off x="759655" y="4262511"/>
            <a:ext cx="2883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Dadhand" panose="00000400000000000000" pitchFamily="2" charset="0"/>
              </a:rPr>
              <a:t>You will need:</a:t>
            </a:r>
          </a:p>
          <a:p>
            <a:r>
              <a:rPr lang="en-US" dirty="0">
                <a:latin typeface="Dadhand" panose="00000400000000000000" pitchFamily="2" charset="0"/>
              </a:rPr>
              <a:t>Transferred image</a:t>
            </a:r>
          </a:p>
          <a:p>
            <a:r>
              <a:rPr lang="en-US" dirty="0">
                <a:latin typeface="Dadhand" panose="00000400000000000000" pitchFamily="2" charset="0"/>
              </a:rPr>
              <a:t>Acrylic Paints &amp; supplies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C74915-A724-4AA6-809A-9E7AAE31DC92}"/>
              </a:ext>
            </a:extLst>
          </p:cNvPr>
          <p:cNvSpPr txBox="1"/>
          <p:nvPr/>
        </p:nvSpPr>
        <p:spPr>
          <a:xfrm>
            <a:off x="3986132" y="4016289"/>
            <a:ext cx="7296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Dadhand" panose="00000400000000000000" pitchFamily="2" charset="0"/>
              </a:rPr>
              <a:t>Directions: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Dadhand" panose="00000400000000000000" pitchFamily="2" charset="0"/>
              </a:rPr>
              <a:t>Set up monochromatic palette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Dadhand" panose="00000400000000000000" pitchFamily="2" charset="0"/>
              </a:rPr>
              <a:t>Apply paints paying attention to the different values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00C3D8-F190-40FE-A716-FE1B78FC5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4214" y="1765414"/>
            <a:ext cx="2438634" cy="1828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BF3BC4-A101-4068-AF01-DC02A4217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5416" y="1765414"/>
            <a:ext cx="2438634" cy="18289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60336B-2408-4B0A-8FB2-2B1F0443D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6618" y="1765414"/>
            <a:ext cx="2438634" cy="18289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0E5A78-5BFD-41B5-A958-E146305BC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7820" y="1765414"/>
            <a:ext cx="2438634" cy="182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4755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199</Words>
  <Application>Microsoft Office PowerPoint</Application>
  <PresentationFormat>Widescreen</PresentationFormat>
  <Paragraphs>46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BudHand</vt:lpstr>
      <vt:lpstr>Calibri</vt:lpstr>
      <vt:lpstr>Dadhand</vt:lpstr>
      <vt:lpstr>Impact</vt:lpstr>
      <vt:lpstr>3_Office Theme</vt:lpstr>
      <vt:lpstr>Skill Builders</vt:lpstr>
      <vt:lpstr>PowerPoint Presentation</vt:lpstr>
      <vt:lpstr>Image Transfer Day 1</vt:lpstr>
      <vt:lpstr>Mixed Media Painting</vt:lpstr>
      <vt:lpstr>Mixed Media Painting</vt:lpstr>
      <vt:lpstr>Image Transfer Day 2</vt:lpstr>
      <vt:lpstr>Image Transfer Day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2D Skill Builder</dc:title>
  <dc:creator>Ehrenreich, Pamela E.</dc:creator>
  <cp:lastModifiedBy>Ehrenreich, Pamela E.</cp:lastModifiedBy>
  <cp:revision>11</cp:revision>
  <dcterms:created xsi:type="dcterms:W3CDTF">2018-01-21T01:28:14Z</dcterms:created>
  <dcterms:modified xsi:type="dcterms:W3CDTF">2019-03-11T11:33:54Z</dcterms:modified>
</cp:coreProperties>
</file>